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  <p:sldMasterId id="2147483662" r:id="rId5"/>
    <p:sldMasterId id="2147483671" r:id="rId6"/>
    <p:sldMasterId id="2147483680" r:id="rId7"/>
  </p:sldMasterIdLst>
  <p:notesMasterIdLst>
    <p:notesMasterId r:id="rId12"/>
  </p:notesMasterIdLst>
  <p:handoutMasterIdLst>
    <p:handoutMasterId r:id="rId13"/>
  </p:handoutMasterIdLst>
  <p:sldIdLst>
    <p:sldId id="259" r:id="rId8"/>
    <p:sldId id="261" r:id="rId9"/>
    <p:sldId id="260" r:id="rId10"/>
    <p:sldId id="262" r:id="rId11"/>
  </p:sldIdLst>
  <p:sldSz cx="9144000" cy="6858000" type="screen4x3"/>
  <p:notesSz cx="697388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 Eline" initials="A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69"/>
    <a:srgbClr val="0D804E"/>
    <a:srgbClr val="00A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75" autoAdjust="0"/>
  </p:normalViewPr>
  <p:slideViewPr>
    <p:cSldViewPr>
      <p:cViewPr varScale="1">
        <p:scale>
          <a:sx n="109" d="100"/>
          <a:sy n="109" d="100"/>
        </p:scale>
        <p:origin x="-9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68" y="-96"/>
      </p:cViewPr>
      <p:guideLst>
        <p:guide orient="horz" pos="2909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600" cy="46196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9700" y="0"/>
            <a:ext cx="3022600" cy="46196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336B77B-D4CB-4648-8A75-E15E3BBD8603}" type="datetimeFigureOut">
              <a:rPr lang="en-US" smtClean="0"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22600" cy="461963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9700" y="8772525"/>
            <a:ext cx="3022600" cy="461963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587824CC-72F3-44E6-8FB4-C929D35D8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98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21807" cy="461804"/>
          </a:xfrm>
          <a:prstGeom prst="rect">
            <a:avLst/>
          </a:prstGeom>
        </p:spPr>
        <p:txBody>
          <a:bodyPr vert="horz" lIns="91087" tIns="45543" rIns="91087" bIns="455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501" y="0"/>
            <a:ext cx="3021807" cy="461804"/>
          </a:xfrm>
          <a:prstGeom prst="rect">
            <a:avLst/>
          </a:prstGeom>
        </p:spPr>
        <p:txBody>
          <a:bodyPr vert="horz" lIns="91087" tIns="45543" rIns="91087" bIns="45543" rtlCol="0"/>
          <a:lstStyle>
            <a:lvl1pPr algn="r">
              <a:defRPr sz="1200"/>
            </a:lvl1pPr>
          </a:lstStyle>
          <a:p>
            <a:fld id="{55FF2CF9-0A75-498C-A5E0-C890560FC428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7" tIns="45543" rIns="91087" bIns="4554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706" y="4387136"/>
            <a:ext cx="5578478" cy="4156234"/>
          </a:xfrm>
          <a:prstGeom prst="rect">
            <a:avLst/>
          </a:prstGeom>
        </p:spPr>
        <p:txBody>
          <a:bodyPr vert="horz" lIns="91087" tIns="45543" rIns="91087" bIns="455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90"/>
            <a:ext cx="3021807" cy="461804"/>
          </a:xfrm>
          <a:prstGeom prst="rect">
            <a:avLst/>
          </a:prstGeom>
        </p:spPr>
        <p:txBody>
          <a:bodyPr vert="horz" lIns="91087" tIns="45543" rIns="91087" bIns="455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501" y="8772690"/>
            <a:ext cx="3021807" cy="461804"/>
          </a:xfrm>
          <a:prstGeom prst="rect">
            <a:avLst/>
          </a:prstGeom>
        </p:spPr>
        <p:txBody>
          <a:bodyPr vert="horz" lIns="91087" tIns="45543" rIns="91087" bIns="45543" rtlCol="0" anchor="b"/>
          <a:lstStyle>
            <a:lvl1pPr algn="r">
              <a:defRPr sz="1200"/>
            </a:lvl1pPr>
          </a:lstStyle>
          <a:p>
            <a:fld id="{4B0FDA08-891D-4D24-9337-D12A075AC0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7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375" y="2343375"/>
            <a:ext cx="2171250" cy="21712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0" y="0"/>
            <a:ext cx="9144000" cy="677108"/>
          </a:xfrm>
          <a:prstGeom prst="rect">
            <a:avLst/>
          </a:prstGeom>
          <a:solidFill>
            <a:srgbClr val="009969"/>
          </a:solidFill>
        </p:spPr>
        <p:txBody>
          <a:bodyPr wrap="square" lIns="91440" tIns="91440" bIns="91440" rtlCol="0" anchor="ctr" anchorCtr="0">
            <a:spAutoFit/>
          </a:bodyPr>
          <a:lstStyle/>
          <a:p>
            <a:pPr algn="ctr"/>
            <a:r>
              <a:rPr lang="en-US" sz="3200" b="1" spc="300" dirty="0" smtClean="0">
                <a:solidFill>
                  <a:schemeClr val="bg1"/>
                </a:solidFill>
              </a:rPr>
              <a:t>Ohio Department of Transportation</a:t>
            </a:r>
            <a:endParaRPr lang="en-US" sz="3200" b="1" spc="3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rgbClr val="009969"/>
          </a:solidFill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z="1800" b="1" spc="300" dirty="0" smtClean="0">
                <a:solidFill>
                  <a:schemeClr val="bg1"/>
                </a:solidFill>
              </a:rPr>
              <a:t>www.transportation.ohio.gov</a:t>
            </a:r>
            <a:endParaRPr lang="en-US" sz="1800" b="1" spc="3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60314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 smtClean="0">
                <a:solidFill>
                  <a:srgbClr val="009969"/>
                </a:solidFill>
              </a:rPr>
              <a:t>John R. Kasich, </a:t>
            </a:r>
            <a:r>
              <a:rPr lang="en-US" b="0" i="1" dirty="0" smtClean="0">
                <a:solidFill>
                  <a:srgbClr val="009969"/>
                </a:solidFill>
              </a:rPr>
              <a:t>Governor  </a:t>
            </a:r>
            <a:r>
              <a:rPr lang="en-US" b="0" dirty="0" smtClean="0">
                <a:solidFill>
                  <a:srgbClr val="009969"/>
                </a:solidFill>
              </a:rPr>
              <a:t>  •    Jerry Wray, </a:t>
            </a:r>
            <a:r>
              <a:rPr lang="en-US" b="0" i="1" dirty="0" smtClean="0">
                <a:solidFill>
                  <a:srgbClr val="009969"/>
                </a:solidFill>
              </a:rPr>
              <a:t>Director</a:t>
            </a:r>
            <a:endParaRPr lang="en-US" b="0" i="1" dirty="0">
              <a:solidFill>
                <a:srgbClr val="00996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Tx/>
              <a:buBlip>
                <a:blip r:embed="rId2"/>
              </a:buBlip>
              <a:defRPr b="1"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42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305800" cy="609600"/>
          </a:xfrm>
        </p:spPr>
        <p:txBody>
          <a:bodyPr/>
          <a:lstStyle>
            <a:lvl1pPr algn="ctr">
              <a:buNone/>
              <a:defRPr sz="2400" b="1" i="1" u="sng">
                <a:latin typeface="+mj-lt"/>
              </a:defRPr>
            </a:lvl1pPr>
          </a:lstStyle>
          <a:p>
            <a:pPr lvl="0"/>
            <a:r>
              <a:rPr lang="en-US" sz="2400" b="1" i="1" u="sng" dirty="0" smtClean="0">
                <a:latin typeface="+mj-lt"/>
              </a:rPr>
              <a:t>Subtitle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5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06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457200" y="1524000"/>
            <a:ext cx="8153400" cy="4495800"/>
          </a:xfrm>
        </p:spPr>
        <p:txBody>
          <a:bodyPr numCol="2"/>
          <a:lstStyle>
            <a:lvl3pPr>
              <a:defRPr/>
            </a:lvl3pPr>
          </a:lstStyle>
          <a:p>
            <a:pPr>
              <a:buNone/>
            </a:pPr>
            <a:r>
              <a:rPr lang="en-US" dirty="0" smtClean="0"/>
              <a:t>Column One</a:t>
            </a:r>
          </a:p>
          <a:p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2"/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Ii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Column Two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85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457200" y="2209800"/>
            <a:ext cx="8153400" cy="3810000"/>
          </a:xfrm>
        </p:spPr>
        <p:txBody>
          <a:bodyPr numCol="2"/>
          <a:lstStyle>
            <a:lvl3pPr>
              <a:defRPr/>
            </a:lvl3pPr>
          </a:lstStyle>
          <a:p>
            <a:pPr>
              <a:buNone/>
            </a:pPr>
            <a:r>
              <a:rPr lang="en-US" dirty="0" smtClean="0"/>
              <a:t>Column One</a:t>
            </a:r>
          </a:p>
          <a:p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2"/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Ii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Column Two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305800" cy="609600"/>
          </a:xfrm>
        </p:spPr>
        <p:txBody>
          <a:bodyPr/>
          <a:lstStyle>
            <a:lvl1pPr algn="ctr">
              <a:buNone/>
              <a:defRPr sz="2400" b="1" i="1" u="sng">
                <a:latin typeface="+mj-lt"/>
              </a:defRPr>
            </a:lvl1pPr>
          </a:lstStyle>
          <a:p>
            <a:pPr lvl="0"/>
            <a:r>
              <a:rPr lang="en-US" sz="2400" b="1" i="1" u="sng" dirty="0" smtClean="0">
                <a:latin typeface="+mj-lt"/>
              </a:rPr>
              <a:t>Subtitle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6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459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02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0" y="6396335"/>
            <a:ext cx="9144000" cy="461665"/>
          </a:xfrm>
          <a:prstGeom prst="rect">
            <a:avLst/>
          </a:prstGeom>
          <a:solidFill>
            <a:srgbClr val="009969"/>
          </a:solidFill>
          <a:ln w="98425" cmpd="thinThick">
            <a:solidFill>
              <a:srgbClr val="009969"/>
            </a:solidFill>
          </a:ln>
        </p:spPr>
        <p:txBody>
          <a:bodyPr wrap="square" tIns="91440" bIns="91440" rtlCol="0" anchor="ctr" anchorCtr="0">
            <a:spAutoFit/>
          </a:bodyPr>
          <a:lstStyle/>
          <a:p>
            <a:pPr algn="ctr"/>
            <a:r>
              <a:rPr lang="en-US" spc="300" dirty="0" smtClean="0">
                <a:solidFill>
                  <a:srgbClr val="FFFFFF"/>
                </a:solidFill>
                <a:latin typeface="Copperplate Gothic Bold" pitchFamily="34" charset="0"/>
              </a:rPr>
              <a:t>www.transportation.ohio.gov</a:t>
            </a:r>
            <a:endParaRPr lang="en-US" spc="300" dirty="0">
              <a:solidFill>
                <a:srgbClr val="FFFFFF"/>
              </a:solidFill>
              <a:latin typeface="Copperplate Gothic Bold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37160" y="6031468"/>
            <a:ext cx="8869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915400" algn="r"/>
              </a:tabLst>
            </a:pPr>
            <a:r>
              <a:rPr lang="en-US" sz="1400" b="1" dirty="0" smtClean="0">
                <a:solidFill>
                  <a:srgbClr val="009969"/>
                </a:solidFill>
                <a:latin typeface="Copperplate Gothic Light" pitchFamily="34" charset="0"/>
                <a:ea typeface="Times New Roman"/>
                <a:cs typeface="CopprplGoth Bd BT"/>
              </a:rPr>
              <a:t>John R. Kasich, </a:t>
            </a:r>
            <a:r>
              <a:rPr lang="en-US" sz="1400" dirty="0" smtClean="0">
                <a:solidFill>
                  <a:srgbClr val="009969"/>
                </a:solidFill>
                <a:latin typeface="Copperplate Gothic Light" pitchFamily="34" charset="0"/>
                <a:ea typeface="Times New Roman"/>
                <a:cs typeface="CopprplGoth Bd BT"/>
              </a:rPr>
              <a:t>Governor	</a:t>
            </a:r>
            <a:r>
              <a:rPr lang="en-US" sz="1400" b="1" dirty="0" smtClean="0">
                <a:solidFill>
                  <a:srgbClr val="009969"/>
                </a:solidFill>
                <a:latin typeface="Copperplate Gothic Light" pitchFamily="34" charset="0"/>
                <a:ea typeface="Times New Roman"/>
                <a:cs typeface="CopprplGoth Bd BT"/>
              </a:rPr>
              <a:t>Jerry Wray, </a:t>
            </a:r>
            <a:r>
              <a:rPr lang="en-US" sz="1400" dirty="0" smtClean="0">
                <a:solidFill>
                  <a:srgbClr val="009969"/>
                </a:solidFill>
                <a:latin typeface="Copperplate Gothic Light" pitchFamily="34" charset="0"/>
                <a:ea typeface="Times New Roman"/>
                <a:cs typeface="CopprplGoth Bd BT"/>
              </a:rPr>
              <a:t>Director</a:t>
            </a:r>
            <a:endParaRPr lang="en-US" sz="1400" dirty="0">
              <a:solidFill>
                <a:srgbClr val="009969"/>
              </a:solidFill>
              <a:latin typeface="Copperplate Gothic Light" pitchFamily="34" charset="0"/>
              <a:ea typeface="Times New Roman"/>
              <a:cs typeface="CopprplGoth Bd BT"/>
            </a:endParaRP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1449388" y="2632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63286"/>
          </a:xfrm>
          <a:prstGeom prst="rect">
            <a:avLst/>
          </a:prstGeom>
          <a:solidFill>
            <a:srgbClr val="009969"/>
          </a:solidFill>
          <a:ln w="127000" cmpd="thinThick">
            <a:solidFill>
              <a:srgbClr val="009969"/>
            </a:solidFill>
          </a:ln>
        </p:spPr>
        <p:txBody>
          <a:bodyPr wrap="square" lIns="0" tIns="274320" rIns="0" bIns="91440" anchor="ctr" anchorCtr="0">
            <a:sp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3200" dirty="0" smtClean="0">
                <a:solidFill>
                  <a:srgbClr val="FFFFFF"/>
                </a:solidFill>
                <a:latin typeface="Copperplate Gothic Bold" pitchFamily="34" charset="0"/>
                <a:ea typeface="Times New Roman"/>
                <a:cs typeface="CopprplGoth Bd BT"/>
              </a:rPr>
              <a:t>Ohio Department of 	Transportation</a:t>
            </a:r>
            <a:endParaRPr lang="en-US" sz="3200" dirty="0">
              <a:solidFill>
                <a:srgbClr val="FFFFFF"/>
              </a:solidFill>
              <a:latin typeface="Copperplate Gothic Bold" pitchFamily="34" charset="0"/>
              <a:ea typeface="Times New Roman"/>
              <a:cs typeface="CopprplGoth Bd BT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59080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38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Copperplate Gothic Light" pitchFamily="34" charset="0"/>
              </a:defRPr>
            </a:lvl1pPr>
            <a:lvl2pPr>
              <a:defRPr>
                <a:latin typeface="Copperplate Gothic Light" pitchFamily="34" charset="0"/>
              </a:defRPr>
            </a:lvl2pPr>
            <a:lvl3pPr>
              <a:defRPr>
                <a:latin typeface="Copperplate Gothic Light" pitchFamily="34" charset="0"/>
              </a:defRPr>
            </a:lvl3pPr>
            <a:lvl4pPr>
              <a:defRPr>
                <a:latin typeface="Copperplate Gothic Light" pitchFamily="34" charset="0"/>
              </a:defRPr>
            </a:lvl4pPr>
            <a:lvl5pPr>
              <a:defRPr>
                <a:latin typeface="Copperplate Gothic Ligh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53440" y="6324600"/>
            <a:ext cx="7376160" cy="365760"/>
          </a:xfrm>
          <a:prstGeom prst="rect">
            <a:avLst/>
          </a:prstGeom>
          <a:ln/>
        </p:spPr>
        <p:txBody>
          <a:bodyPr tIns="0" bIns="0" anchor="ctr" anchorCtr="0">
            <a:normAutofit/>
          </a:bodyPr>
          <a:lstStyle>
            <a:lvl1pPr algn="l">
              <a:defRPr sz="1400" b="0">
                <a:solidFill>
                  <a:srgbClr val="009969"/>
                </a:solidFill>
                <a:latin typeface="Copperplate Gothic Bold" pitchFamily="34" charset="0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9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305800" cy="609600"/>
          </a:xfrm>
        </p:spPr>
        <p:txBody>
          <a:bodyPr/>
          <a:lstStyle>
            <a:lvl1pPr algn="ctr">
              <a:buNone/>
              <a:defRPr sz="2400" b="0" i="1" u="sng" baseline="0">
                <a:latin typeface="+mj-lt"/>
              </a:defRPr>
            </a:lvl1pPr>
          </a:lstStyle>
          <a:p>
            <a:pPr lvl="0"/>
            <a:r>
              <a:rPr lang="en-US" sz="2400" b="1" i="1" u="sng" dirty="0" smtClean="0">
                <a:latin typeface="+mj-lt"/>
              </a:rPr>
              <a:t>Subtitle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853440" y="6324600"/>
            <a:ext cx="7376160" cy="365760"/>
          </a:xfrm>
          <a:prstGeom prst="rect">
            <a:avLst/>
          </a:prstGeom>
          <a:ln/>
        </p:spPr>
        <p:txBody>
          <a:bodyPr tIns="0" bIns="0" anchor="ctr" anchorCtr="0">
            <a:normAutofit/>
          </a:bodyPr>
          <a:lstStyle>
            <a:lvl1pPr algn="l">
              <a:defRPr sz="1400" b="0">
                <a:solidFill>
                  <a:srgbClr val="009969"/>
                </a:solidFill>
                <a:latin typeface="Copperplate Gothic Bold" pitchFamily="34" charset="0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4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27432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Tx/>
              <a:buBlip>
                <a:blip r:embed="rId2"/>
              </a:buBlip>
              <a:defRPr b="1"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1614" y="6346612"/>
            <a:ext cx="6940786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1" spc="100" baseline="0">
                <a:solidFill>
                  <a:srgbClr val="009969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53440" y="6324600"/>
            <a:ext cx="7376160" cy="365760"/>
          </a:xfrm>
          <a:prstGeom prst="rect">
            <a:avLst/>
          </a:prstGeom>
          <a:ln/>
        </p:spPr>
        <p:txBody>
          <a:bodyPr tIns="0" bIns="0" anchor="ctr" anchorCtr="0">
            <a:normAutofit/>
          </a:bodyPr>
          <a:lstStyle>
            <a:lvl1pPr algn="l">
              <a:defRPr sz="1400" b="0">
                <a:solidFill>
                  <a:srgbClr val="009969"/>
                </a:solidFill>
                <a:latin typeface="Copperplate Gothic Bold" pitchFamily="34" charset="0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0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457200" y="1524000"/>
            <a:ext cx="8153400" cy="4495800"/>
          </a:xfrm>
        </p:spPr>
        <p:txBody>
          <a:bodyPr numCol="2"/>
          <a:lstStyle>
            <a:lvl3pPr>
              <a:defRPr/>
            </a:lvl3pPr>
          </a:lstStyle>
          <a:p>
            <a:pPr>
              <a:buNone/>
            </a:pPr>
            <a:r>
              <a:rPr lang="en-US" dirty="0" smtClean="0"/>
              <a:t>Column One</a:t>
            </a:r>
          </a:p>
          <a:p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2"/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Ii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Column Two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53440" y="6324600"/>
            <a:ext cx="7376160" cy="365760"/>
          </a:xfrm>
          <a:prstGeom prst="rect">
            <a:avLst/>
          </a:prstGeom>
          <a:ln/>
        </p:spPr>
        <p:txBody>
          <a:bodyPr tIns="0" bIns="0" anchor="ctr" anchorCtr="0">
            <a:normAutofit/>
          </a:bodyPr>
          <a:lstStyle>
            <a:lvl1pPr algn="l">
              <a:defRPr sz="1400" b="0">
                <a:solidFill>
                  <a:srgbClr val="009969"/>
                </a:solidFill>
                <a:latin typeface="Copperplate Gothic Bold" pitchFamily="34" charset="0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4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457200" y="2209800"/>
            <a:ext cx="8153400" cy="3810000"/>
          </a:xfrm>
        </p:spPr>
        <p:txBody>
          <a:bodyPr numCol="2"/>
          <a:lstStyle>
            <a:lvl3pPr>
              <a:defRPr/>
            </a:lvl3pPr>
          </a:lstStyle>
          <a:p>
            <a:pPr>
              <a:buNone/>
            </a:pPr>
            <a:r>
              <a:rPr lang="en-US" dirty="0" smtClean="0"/>
              <a:t>Column One</a:t>
            </a:r>
          </a:p>
          <a:p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2"/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Ii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Column Two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305800" cy="609600"/>
          </a:xfrm>
        </p:spPr>
        <p:txBody>
          <a:bodyPr/>
          <a:lstStyle>
            <a:lvl1pPr algn="ctr">
              <a:buNone/>
              <a:defRPr sz="2400" b="1" i="1" u="sng">
                <a:latin typeface="+mj-lt"/>
              </a:defRPr>
            </a:lvl1pPr>
          </a:lstStyle>
          <a:p>
            <a:pPr lvl="0"/>
            <a:r>
              <a:rPr lang="en-US" sz="2400" b="1" i="1" u="sng" dirty="0" smtClean="0">
                <a:latin typeface="+mj-lt"/>
              </a:rPr>
              <a:t>Subtitle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53440" y="6324600"/>
            <a:ext cx="7376160" cy="365760"/>
          </a:xfrm>
          <a:prstGeom prst="rect">
            <a:avLst/>
          </a:prstGeom>
          <a:ln/>
        </p:spPr>
        <p:txBody>
          <a:bodyPr tIns="0" bIns="0" anchor="ctr" anchorCtr="0">
            <a:normAutofit/>
          </a:bodyPr>
          <a:lstStyle>
            <a:lvl1pPr algn="l">
              <a:defRPr sz="1400" b="0">
                <a:solidFill>
                  <a:srgbClr val="009969"/>
                </a:solidFill>
                <a:latin typeface="Copperplate Gothic Bold" pitchFamily="34" charset="0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41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53440" y="6324600"/>
            <a:ext cx="7376160" cy="365760"/>
          </a:xfrm>
          <a:prstGeom prst="rect">
            <a:avLst/>
          </a:prstGeom>
          <a:ln/>
        </p:spPr>
        <p:txBody>
          <a:bodyPr tIns="0" bIns="0" anchor="ctr" anchorCtr="0">
            <a:normAutofit/>
          </a:bodyPr>
          <a:lstStyle>
            <a:lvl1pPr algn="l">
              <a:defRPr sz="1400" b="0">
                <a:solidFill>
                  <a:srgbClr val="009969"/>
                </a:solidFill>
                <a:latin typeface="Copperplate Gothic Bold" pitchFamily="34" charset="0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6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136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0827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24000"/>
            <a:ext cx="7772400" cy="44196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0" dirty="0" smtClean="0"/>
              <a:t>First </a:t>
            </a:r>
            <a:r>
              <a:rPr lang="en-US" sz="3200" b="0" dirty="0" err="1" smtClean="0"/>
              <a:t>Lastname</a:t>
            </a:r>
            <a:r>
              <a:rPr lang="en-US" sz="3200" b="0" dirty="0" smtClean="0"/>
              <a:t/>
            </a:r>
            <a:br>
              <a:rPr lang="en-US" sz="3200" b="0" dirty="0" smtClean="0"/>
            </a:br>
            <a:r>
              <a:rPr lang="en-US" sz="3200" b="0" dirty="0" smtClean="0"/>
              <a:t>Title</a:t>
            </a:r>
            <a:br>
              <a:rPr lang="en-US" sz="3200" b="0" dirty="0" smtClean="0"/>
            </a:br>
            <a:r>
              <a:rPr lang="en-US" sz="3200" b="0" dirty="0" smtClean="0"/>
              <a:t>Division, Office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85800" y="6019800"/>
            <a:ext cx="7772400" cy="609600"/>
          </a:xfrm>
        </p:spPr>
        <p:txBody>
          <a:bodyPr rtlCol="0" anchor="ctr" anchorCtr="0">
            <a:normAutofit/>
          </a:bodyPr>
          <a:lstStyle>
            <a:lvl1pPr marL="0" indent="0" algn="ctr">
              <a:spcBef>
                <a:spcPts val="0"/>
              </a:spcBef>
              <a:defRPr sz="2400" baseline="0">
                <a:latin typeface="Georgia" pitchFamily="18" charset="0"/>
              </a:defRPr>
            </a:lvl1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Month 0, 2011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38200" y="457200"/>
            <a:ext cx="8077200" cy="64008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pperplate Gothic Bold" pitchFamily="34" charset="0"/>
                <a:ea typeface="Times New Roman"/>
                <a:cs typeface="CopprplGoth Bd BT"/>
              </a:rPr>
              <a:t>Ohio Department of 	Transportation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19100" y="1066800"/>
            <a:ext cx="842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8175625" algn="r"/>
              </a:tabLst>
            </a:pPr>
            <a:r>
              <a:rPr lang="en-US" sz="1600" b="0" dirty="0" smtClean="0">
                <a:solidFill>
                  <a:srgbClr val="009969"/>
                </a:solidFill>
                <a:latin typeface="Copperplate Gothic Bold" pitchFamily="34" charset="0"/>
              </a:rPr>
              <a:t>John R. Kasich, Governor 	Jerry</a:t>
            </a:r>
            <a:r>
              <a:rPr lang="en-US" sz="1600" b="0" baseline="0" dirty="0" smtClean="0">
                <a:solidFill>
                  <a:srgbClr val="009969"/>
                </a:solidFill>
                <a:latin typeface="Copperplate Gothic Bold" pitchFamily="34" charset="0"/>
              </a:rPr>
              <a:t> Wray, Director</a:t>
            </a:r>
            <a:endParaRPr lang="en-US" sz="1600" b="0" dirty="0">
              <a:solidFill>
                <a:srgbClr val="009969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32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3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305800" cy="609600"/>
          </a:xfrm>
        </p:spPr>
        <p:txBody>
          <a:bodyPr/>
          <a:lstStyle>
            <a:lvl1pPr algn="ctr">
              <a:buNone/>
              <a:defRPr sz="2400" b="1" i="1" u="sng">
                <a:latin typeface="+mj-lt"/>
              </a:defRPr>
            </a:lvl1pPr>
          </a:lstStyle>
          <a:p>
            <a:pPr lvl="0"/>
            <a:r>
              <a:rPr lang="en-US" sz="2400" b="1" i="1" u="sng" dirty="0" smtClean="0">
                <a:latin typeface="+mj-lt"/>
              </a:rPr>
              <a:t>Subtitle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5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77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457200" y="1524000"/>
            <a:ext cx="8153400" cy="4495800"/>
          </a:xfrm>
        </p:spPr>
        <p:txBody>
          <a:bodyPr numCol="2"/>
          <a:lstStyle>
            <a:lvl3pPr>
              <a:defRPr/>
            </a:lvl3pPr>
          </a:lstStyle>
          <a:p>
            <a:pPr>
              <a:buNone/>
            </a:pPr>
            <a:r>
              <a:rPr lang="en-US" dirty="0" smtClean="0"/>
              <a:t>Column One</a:t>
            </a:r>
          </a:p>
          <a:p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2"/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Ii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Column Two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08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229600" cy="609600"/>
          </a:xfrm>
        </p:spPr>
        <p:txBody>
          <a:bodyPr/>
          <a:lstStyle>
            <a:lvl1pPr algn="ctr">
              <a:buNone/>
              <a:defRPr sz="2400" b="1" i="1" u="sng" baseline="0">
                <a:latin typeface="+mn-lt"/>
              </a:defRPr>
            </a:lvl1pPr>
          </a:lstStyle>
          <a:p>
            <a:pPr lvl="0"/>
            <a:r>
              <a:rPr lang="en-US" sz="2400" b="1" i="1" u="sng" dirty="0" smtClean="0">
                <a:latin typeface="+mj-lt"/>
              </a:rPr>
              <a:t>Subtitle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1614" y="6346612"/>
            <a:ext cx="6940786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1" spc="100" baseline="0">
                <a:solidFill>
                  <a:srgbClr val="009969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457200" y="2209800"/>
            <a:ext cx="8153400" cy="3810000"/>
          </a:xfrm>
        </p:spPr>
        <p:txBody>
          <a:bodyPr numCol="2"/>
          <a:lstStyle>
            <a:lvl3pPr>
              <a:defRPr/>
            </a:lvl3pPr>
          </a:lstStyle>
          <a:p>
            <a:pPr>
              <a:buNone/>
            </a:pPr>
            <a:r>
              <a:rPr lang="en-US" dirty="0" smtClean="0"/>
              <a:t>Column One</a:t>
            </a:r>
          </a:p>
          <a:p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2"/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Ii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Column Two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305800" cy="609600"/>
          </a:xfrm>
        </p:spPr>
        <p:txBody>
          <a:bodyPr/>
          <a:lstStyle>
            <a:lvl1pPr algn="ctr">
              <a:buNone/>
              <a:defRPr sz="2400" b="1" i="1" u="sng">
                <a:latin typeface="+mj-lt"/>
              </a:defRPr>
            </a:lvl1pPr>
          </a:lstStyle>
          <a:p>
            <a:pPr lvl="0"/>
            <a:r>
              <a:rPr lang="en-US" sz="2400" b="1" i="1" u="sng" dirty="0" smtClean="0">
                <a:latin typeface="+mj-lt"/>
              </a:rPr>
              <a:t>Subtitle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311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578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11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1614" y="6346612"/>
            <a:ext cx="6940786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1" spc="100" baseline="0">
                <a:solidFill>
                  <a:srgbClr val="009969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457200" y="1524000"/>
            <a:ext cx="8153400" cy="4495800"/>
          </a:xfrm>
        </p:spPr>
        <p:txBody>
          <a:bodyPr numCol="2"/>
          <a:lstStyle>
            <a:lvl3pPr>
              <a:defRPr/>
            </a:lvl3pPr>
          </a:lstStyle>
          <a:p>
            <a:pPr>
              <a:buNone/>
            </a:pPr>
            <a:r>
              <a:rPr lang="en-US" dirty="0" smtClean="0"/>
              <a:t>Column One</a:t>
            </a:r>
          </a:p>
          <a:p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2"/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Ii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Column Two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1614" y="6346612"/>
            <a:ext cx="6940786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1" spc="100" baseline="0">
                <a:solidFill>
                  <a:srgbClr val="009969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457200" y="2209800"/>
            <a:ext cx="8153400" cy="3810000"/>
          </a:xfrm>
        </p:spPr>
        <p:txBody>
          <a:bodyPr numCol="2"/>
          <a:lstStyle>
            <a:lvl3pPr>
              <a:defRPr/>
            </a:lvl3pPr>
          </a:lstStyle>
          <a:p>
            <a:pPr>
              <a:buNone/>
            </a:pPr>
            <a:r>
              <a:rPr lang="en-US" dirty="0" smtClean="0"/>
              <a:t>Column One</a:t>
            </a:r>
          </a:p>
          <a:p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b</a:t>
            </a:r>
          </a:p>
          <a:p>
            <a:pPr lvl="2"/>
            <a:r>
              <a:rPr lang="en-US" dirty="0" err="1" smtClean="0"/>
              <a:t>i</a:t>
            </a:r>
            <a:endParaRPr lang="en-US" dirty="0" smtClean="0"/>
          </a:p>
          <a:p>
            <a:pPr lvl="2"/>
            <a:r>
              <a:rPr lang="en-US" dirty="0" smtClean="0"/>
              <a:t>Ii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Column Two</a:t>
            </a:r>
          </a:p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305800" cy="609600"/>
          </a:xfrm>
        </p:spPr>
        <p:txBody>
          <a:bodyPr/>
          <a:lstStyle>
            <a:lvl1pPr algn="ctr">
              <a:buNone/>
              <a:defRPr sz="2400" b="1" i="1" u="sng">
                <a:latin typeface="+mj-lt"/>
              </a:defRPr>
            </a:lvl1pPr>
          </a:lstStyle>
          <a:p>
            <a:pPr lvl="0"/>
            <a:r>
              <a:rPr lang="en-US" sz="2400" b="1" i="1" u="sng" dirty="0" smtClean="0">
                <a:latin typeface="+mj-lt"/>
              </a:rPr>
              <a:t>Subtitle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1614" y="6346612"/>
            <a:ext cx="6940786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1" spc="100" baseline="0">
                <a:solidFill>
                  <a:srgbClr val="009969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1614" y="6346612"/>
            <a:ext cx="6940786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1" spc="100" baseline="0">
                <a:solidFill>
                  <a:srgbClr val="009969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" y="0"/>
            <a:ext cx="9140827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2362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85800" y="6019800"/>
            <a:ext cx="7772400" cy="457200"/>
          </a:xfrm>
        </p:spPr>
        <p:txBody>
          <a:bodyPr rtlCol="0" anchor="ctr" anchorCtr="0">
            <a:normAutofit/>
          </a:bodyPr>
          <a:lstStyle>
            <a:lvl1pPr algn="ctr">
              <a:defRPr sz="2400">
                <a:latin typeface="+mj-lt"/>
              </a:defRPr>
            </a:lvl1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Click to add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419100"/>
            <a:ext cx="8534400" cy="647700"/>
          </a:xfrm>
          <a:prstGeom prst="rect">
            <a:avLst/>
          </a:prstGeom>
          <a:noFill/>
        </p:spPr>
        <p:txBody>
          <a:bodyPr wrap="none" lIns="0" tIns="0" rIns="0" bIns="18288" rtlCol="0" anchor="ctr" anchorCtr="0">
            <a:noAutofit/>
          </a:bodyPr>
          <a:lstStyle/>
          <a:p>
            <a:pPr algn="ctr"/>
            <a:r>
              <a:rPr lang="en-US" sz="3200" b="0" dirty="0" smtClean="0">
                <a:solidFill>
                  <a:schemeClr val="bg1"/>
                </a:solidFill>
                <a:latin typeface="Copperplate Gothic Bold" pitchFamily="34" charset="0"/>
              </a:rPr>
              <a:t>Ohio Department of Transportation</a:t>
            </a:r>
            <a:endParaRPr lang="en-US" sz="3200" b="0" dirty="0">
              <a:solidFill>
                <a:schemeClr val="bg1"/>
              </a:solidFill>
              <a:latin typeface="Copperplate Gothic Bold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19100" y="1066800"/>
            <a:ext cx="842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8175625" algn="r"/>
              </a:tabLst>
            </a:pPr>
            <a:r>
              <a:rPr lang="en-US" sz="1600" b="0" dirty="0" smtClean="0">
                <a:solidFill>
                  <a:srgbClr val="009969"/>
                </a:solidFill>
                <a:latin typeface="Copperplate Gothic Bold" pitchFamily="34" charset="0"/>
              </a:rPr>
              <a:t>John R. Kasich, Governor 	Jerry</a:t>
            </a:r>
            <a:r>
              <a:rPr lang="en-US" sz="1600" b="0" baseline="0" dirty="0" smtClean="0">
                <a:solidFill>
                  <a:srgbClr val="009969"/>
                </a:solidFill>
                <a:latin typeface="Copperplate Gothic Bold" pitchFamily="34" charset="0"/>
              </a:rPr>
              <a:t> Wray, Director</a:t>
            </a:r>
            <a:endParaRPr lang="en-US" sz="1600" b="0" dirty="0">
              <a:solidFill>
                <a:srgbClr val="009969"/>
              </a:solidFill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20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7.emf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99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199632"/>
            <a:ext cx="9144000" cy="658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365760" tIns="182880" rIns="36576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228600" y="6262792"/>
            <a:ext cx="533400" cy="533400"/>
          </a:xfrm>
          <a:prstGeom prst="ellipse">
            <a:avLst/>
          </a:prstGeom>
          <a:solidFill>
            <a:srgbClr val="00996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rmAutofit/>
          </a:bodyPr>
          <a:lstStyle/>
          <a:p>
            <a:pPr algn="ctr">
              <a:defRPr/>
            </a:pPr>
            <a:fld id="{E39B0399-9EE4-40D6-92E9-F4A1F2E78343}" type="slidenum">
              <a:rPr lang="en-US"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pPr algn="ctr">
                <a:defRPr/>
              </a:pPr>
              <a:t>‹#›</a:t>
            </a:fld>
            <a:endParaRPr lang="en-US" sz="14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1614" y="6346612"/>
            <a:ext cx="6940786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1" spc="100" baseline="0">
                <a:solidFill>
                  <a:srgbClr val="009969"/>
                </a:solidFill>
                <a:latin typeface="+mn-lt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6200" y="5607472"/>
            <a:ext cx="1188720" cy="11887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8" r:id="rId3"/>
    <p:sldLayoutId id="2147483656" r:id="rId4"/>
    <p:sldLayoutId id="2147483659" r:id="rId5"/>
    <p:sldLayoutId id="2147483660" r:id="rId6"/>
    <p:sldLayoutId id="2147483657" r:id="rId7"/>
    <p:sldLayoutId id="2147483661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0">
          <a:solidFill>
            <a:srgbClr val="009969"/>
          </a:solidFill>
          <a:latin typeface="Arial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99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6" y="6179131"/>
            <a:ext cx="8577067" cy="519536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077200" y="6219825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rmAutofit/>
          </a:bodyPr>
          <a:lstStyle/>
          <a:p>
            <a:pPr algn="ctr">
              <a:defRPr/>
            </a:pPr>
            <a:fld id="{E39B0399-9EE4-40D6-92E9-F4A1F2E78343}" type="slidenum">
              <a:rPr lang="en-US" b="1">
                <a:solidFill>
                  <a:srgbClr val="009969"/>
                </a:solidFill>
                <a:latin typeface="Georgia" pitchFamily="18" charset="0"/>
              </a:rPr>
              <a:pPr algn="ctr">
                <a:defRPr/>
              </a:pPr>
              <a:t>‹#›</a:t>
            </a:fld>
            <a:endParaRPr lang="en-US" b="1" dirty="0">
              <a:solidFill>
                <a:srgbClr val="009969"/>
              </a:solidFill>
              <a:latin typeface="Georgia" pitchFamily="18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tIns="0" bIns="0"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7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99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54496"/>
            <a:ext cx="9144000" cy="502920"/>
          </a:xfrm>
          <a:prstGeom prst="rect">
            <a:avLst/>
          </a:prstGeom>
          <a:solidFill>
            <a:schemeClr val="bg1"/>
          </a:solidFill>
          <a:ln w="63500" cmpd="dbl">
            <a:solidFill>
              <a:srgbClr val="0099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63500" cmpd="thinThick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229600" y="6324600"/>
            <a:ext cx="4572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/>
          <a:lstStyle/>
          <a:p>
            <a:pPr algn="ctr">
              <a:defRPr/>
            </a:pPr>
            <a:fld id="{E39B0399-9EE4-40D6-92E9-F4A1F2E78343}" type="slidenum">
              <a:rPr lang="en-US" sz="1400" b="0">
                <a:solidFill>
                  <a:srgbClr val="009969"/>
                </a:solidFill>
                <a:latin typeface="Copperplate Gothic Bold" pitchFamily="34" charset="0"/>
              </a:rPr>
              <a:pPr algn="ctr">
                <a:defRPr/>
              </a:pPr>
              <a:t>‹#›</a:t>
            </a:fld>
            <a:endParaRPr lang="en-US" sz="1400" b="0" dirty="0">
              <a:solidFill>
                <a:srgbClr val="009969"/>
              </a:solidFill>
              <a:latin typeface="Copperplate Gothic Bold" pitchFamily="34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53440" y="6324600"/>
            <a:ext cx="7376160" cy="365760"/>
          </a:xfrm>
          <a:prstGeom prst="rect">
            <a:avLst/>
          </a:prstGeom>
          <a:ln/>
        </p:spPr>
        <p:txBody>
          <a:bodyPr tIns="0" bIns="0" anchor="ctr" anchorCtr="0">
            <a:normAutofit/>
          </a:bodyPr>
          <a:lstStyle>
            <a:lvl1pPr algn="l">
              <a:defRPr sz="1400" b="0">
                <a:solidFill>
                  <a:srgbClr val="009969"/>
                </a:solidFill>
                <a:latin typeface="Copperplate Gothic Bold" pitchFamily="34" charset="0"/>
              </a:defRPr>
            </a:lvl1pPr>
          </a:lstStyle>
          <a:p>
            <a:pPr algn="ctr">
              <a:defRPr/>
            </a:pPr>
            <a:r>
              <a:rPr lang="en-US" smtClean="0"/>
              <a:t>2011 Conaway Conference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14" y="6301740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65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 b="0">
          <a:ln>
            <a:noFill/>
          </a:ln>
          <a:solidFill>
            <a:schemeClr val="bg1"/>
          </a:solidFill>
          <a:latin typeface="Copperplate Gothic Bold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3200" b="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99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" y="6179131"/>
            <a:ext cx="8577072" cy="519536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8077200" y="6248399"/>
            <a:ext cx="60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 anchor="ctr" anchorCtr="0"/>
          <a:lstStyle/>
          <a:p>
            <a:pPr algn="ctr">
              <a:defRPr/>
            </a:pPr>
            <a:fld id="{E39B0399-9EE4-40D6-92E9-F4A1F2E78343}" type="slidenum">
              <a:rPr lang="en-US" b="1">
                <a:solidFill>
                  <a:srgbClr val="009969"/>
                </a:solidFill>
                <a:latin typeface="Georgia" pitchFamily="18" charset="0"/>
              </a:rPr>
              <a:pPr algn="ctr">
                <a:defRPr/>
              </a:pPr>
              <a:t>‹#›</a:t>
            </a:fld>
            <a:endParaRPr lang="en-US" b="1" dirty="0">
              <a:solidFill>
                <a:srgbClr val="009969"/>
              </a:solidFill>
              <a:latin typeface="Georgia" pitchFamily="18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838200" y="6248399"/>
            <a:ext cx="7162800" cy="38100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ctr">
              <a:defRPr>
                <a:latin typeface="+mj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2011 Conaway Conference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92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Tx/>
        <a:buNone/>
        <a:defRPr sz="3200" b="1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800">
          <a:solidFill>
            <a:schemeClr val="bg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400">
          <a:solidFill>
            <a:schemeClr val="bg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000">
          <a:solidFill>
            <a:schemeClr val="bg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1"/>
        </a:buBlip>
        <a:defRPr sz="2000">
          <a:solidFill>
            <a:schemeClr val="bg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/>
          <a:lstStyle/>
          <a:p>
            <a:r>
              <a:rPr lang="en-US" sz="3600" dirty="0"/>
              <a:t>ODOT’s Table of Organization </a:t>
            </a:r>
            <a:br>
              <a:rPr lang="en-US" sz="3600" dirty="0"/>
            </a:br>
            <a:r>
              <a:rPr lang="en-US" sz="3600" dirty="0"/>
              <a:t>&amp; Partnering</a:t>
            </a:r>
            <a:endParaRPr lang="en-US" sz="36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85800" y="5943600"/>
            <a:ext cx="7772400" cy="609600"/>
          </a:xfrm>
        </p:spPr>
        <p:txBody>
          <a:bodyPr rtlCol="0" anchor="ctr" anchorCtr="0">
            <a:normAutofit/>
          </a:bodyPr>
          <a:lstStyle>
            <a:lvl1pPr algn="ctr">
              <a:defRPr sz="2400">
                <a:latin typeface="+mj-lt"/>
              </a:defRPr>
            </a:lvl1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March 17</a:t>
            </a:r>
            <a:r>
              <a:rPr lang="en-US" dirty="0" smtClean="0"/>
              <a:t>, </a:t>
            </a:r>
            <a:r>
              <a:rPr lang="en-US" dirty="0" smtClean="0"/>
              <a:t>2011</a:t>
            </a:r>
          </a:p>
        </p:txBody>
      </p:sp>
      <p:sp>
        <p:nvSpPr>
          <p:cNvPr id="4" name="Title 6"/>
          <p:cNvSpPr txBox="1">
            <a:spLocks/>
          </p:cNvSpPr>
          <p:nvPr/>
        </p:nvSpPr>
        <p:spPr bwMode="auto">
          <a:xfrm>
            <a:off x="685800" y="4314092"/>
            <a:ext cx="7772400" cy="155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Georgia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Georgia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Georgia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Georgia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Georgia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Georgia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Georgia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Georgia" pitchFamily="18" charset="0"/>
              </a:defRPr>
            </a:lvl9pPr>
          </a:lstStyle>
          <a:p>
            <a:r>
              <a:rPr lang="en-US" sz="2800" b="0" dirty="0" smtClean="0">
                <a:solidFill>
                  <a:srgbClr val="000000"/>
                </a:solidFill>
              </a:rPr>
              <a:t>Jim </a:t>
            </a:r>
            <a:r>
              <a:rPr lang="en-US" sz="2800" b="0" dirty="0" err="1" smtClean="0">
                <a:solidFill>
                  <a:srgbClr val="000000"/>
                </a:solidFill>
              </a:rPr>
              <a:t>Barna</a:t>
            </a:r>
            <a:endParaRPr lang="en-US" sz="2800" b="0" dirty="0" smtClean="0">
              <a:solidFill>
                <a:srgbClr val="000000"/>
              </a:solidFill>
            </a:endParaRPr>
          </a:p>
          <a:p>
            <a:r>
              <a:rPr lang="en-US" sz="2800" b="0" dirty="0" smtClean="0">
                <a:solidFill>
                  <a:srgbClr val="000000"/>
                </a:solidFill>
              </a:rPr>
              <a:t>Assistant Director of Transportation Policy</a:t>
            </a:r>
            <a:endParaRPr lang="en-US" sz="28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2011 Conaway Conference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14" y="457200"/>
            <a:ext cx="8543173" cy="548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3200" dirty="0" smtClean="0"/>
              <a:t>District Table of Org.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2011 Conaway Conference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83" b="5278"/>
          <a:stretch/>
        </p:blipFill>
        <p:spPr>
          <a:xfrm>
            <a:off x="734982" y="1066800"/>
            <a:ext cx="7674036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8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Partnering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2011 Conaway Conference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38" y="964406"/>
            <a:ext cx="6740525" cy="5055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743200"/>
            <a:ext cx="2083981" cy="362269"/>
          </a:xfrm>
          <a:prstGeom prst="rect">
            <a:avLst/>
          </a:prstGeom>
        </p:spPr>
      </p:pic>
      <p:pic>
        <p:nvPicPr>
          <p:cNvPr id="8" name="Picture 7" descr="5 B&amp;W transparent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390" y="3616437"/>
            <a:ext cx="842010" cy="879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72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OT PowerPoint Templates 2011-All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DOT Master - Old School Zeph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DOT Master - Letterhead Styl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pperplateArial">
      <a:majorFont>
        <a:latin typeface="Copperplate Gothic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DOT Master - New Loo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orgia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B3F82C0E416344BB52A49E32F55FC1" ma:contentTypeVersion="0" ma:contentTypeDescription="Create a new document." ma:contentTypeScope="" ma:versionID="8ddb508e366312baaea4f7099943293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7b4a4f76bea50102067bc7ec8c6d4d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AA3544-5CB1-41DD-AEDB-490D9233B8A6}"/>
</file>

<file path=customXml/itemProps2.xml><?xml version="1.0" encoding="utf-8"?>
<ds:datastoreItem xmlns:ds="http://schemas.openxmlformats.org/officeDocument/2006/customXml" ds:itemID="{D3BC61EB-F99C-416A-973D-C48194527162}"/>
</file>

<file path=customXml/itemProps3.xml><?xml version="1.0" encoding="utf-8"?>
<ds:datastoreItem xmlns:ds="http://schemas.openxmlformats.org/officeDocument/2006/customXml" ds:itemID="{FF74D340-8406-4DD4-A627-F9B13BC4C155}"/>
</file>

<file path=docProps/app.xml><?xml version="1.0" encoding="utf-8"?>
<Properties xmlns="http://schemas.openxmlformats.org/officeDocument/2006/extended-properties" xmlns:vt="http://schemas.openxmlformats.org/officeDocument/2006/docPropsVTypes">
  <Template>ODOT PowerPoint Templates 2011-All</Template>
  <TotalTime>42</TotalTime>
  <Words>30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ODOT PowerPoint Templates 2011-All</vt:lpstr>
      <vt:lpstr>ODOT Master - Old School Zepher</vt:lpstr>
      <vt:lpstr>ODOT Master - Letterhead Style</vt:lpstr>
      <vt:lpstr>ODOT Master - New Look</vt:lpstr>
      <vt:lpstr>ODOT’s Table of Organization  &amp; Partnering</vt:lpstr>
      <vt:lpstr>PowerPoint Presentation</vt:lpstr>
      <vt:lpstr>District Table of Org.</vt:lpstr>
      <vt:lpstr>Partnering</vt:lpstr>
    </vt:vector>
  </TitlesOfParts>
  <Company>Ohio 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ODOT’s Table of Organization  &amp; Partnering</dc:title>
  <dc:creator>David Rose</dc:creator>
  <cp:lastModifiedBy>David Rose</cp:lastModifiedBy>
  <cp:revision>5</cp:revision>
  <cp:lastPrinted>2011-02-15T19:05:33Z</cp:lastPrinted>
  <dcterms:created xsi:type="dcterms:W3CDTF">2011-03-16T18:06:47Z</dcterms:created>
  <dcterms:modified xsi:type="dcterms:W3CDTF">2011-03-16T18:49:45Z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0x01010031B3F82C0E416344BB52A49E32F55FC1</vt:lpwstr>
  </property>
  <property fmtid="{D5CDD505-2E9C-101B-9397-08002B2CF9AE}" pid="3" name="Thumb">
    <vt:lpwstr>http://portal.dot.state.oh.us/Divisions/Communications/images1/PowerPoint.gif2011</vt:lpwstr>
  </property>
  <property fmtid="{D5CDD505-2E9C-101B-9397-08002B2CF9AE}" pid="4" name="Order">
    <vt:r8>3700</vt:r8>
  </property>
  <property fmtid="{D5CDD505-2E9C-101B-9397-08002B2CF9AE}" pid="5" name="PublishingRollupImage">
    <vt:lpwstr>&lt;img alt="PowerPoint" border="0" src="/Divisions/Communications/images1/PowerPoint.gif" style="BORDER: 0px solid; "&gt;</vt:lpwstr>
  </property>
  <property fmtid="{D5CDD505-2E9C-101B-9397-08002B2CF9AE}" pid="6" name="Images">
    <vt:lpwstr>Documents</vt:lpwstr>
  </property>
  <property fmtid="{D5CDD505-2E9C-101B-9397-08002B2CF9AE}" pid="7" name="order0">
    <vt:lpwstr>2</vt:lpwstr>
  </property>
</Properties>
</file>